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799763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13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1767462"/>
            <a:ext cx="9179799" cy="3759917"/>
          </a:xfrm>
        </p:spPr>
        <p:txBody>
          <a:bodyPr anchor="b"/>
          <a:lstStyle>
            <a:lvl1pPr algn="ctr">
              <a:defRPr sz="7087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5672376"/>
            <a:ext cx="8099822" cy="2607442"/>
          </a:xfrm>
        </p:spPr>
        <p:txBody>
          <a:bodyPr/>
          <a:lstStyle>
            <a:lvl1pPr marL="0" indent="0" algn="ctr">
              <a:buNone/>
              <a:defRPr sz="2835"/>
            </a:lvl1pPr>
            <a:lvl2pPr marL="539999" indent="0" algn="ctr">
              <a:buNone/>
              <a:defRPr sz="2362"/>
            </a:lvl2pPr>
            <a:lvl3pPr marL="1079998" indent="0" algn="ctr">
              <a:buNone/>
              <a:defRPr sz="2126"/>
            </a:lvl3pPr>
            <a:lvl4pPr marL="1619997" indent="0" algn="ctr">
              <a:buNone/>
              <a:defRPr sz="1890"/>
            </a:lvl4pPr>
            <a:lvl5pPr marL="2159996" indent="0" algn="ctr">
              <a:buNone/>
              <a:defRPr sz="1890"/>
            </a:lvl5pPr>
            <a:lvl6pPr marL="2699995" indent="0" algn="ctr">
              <a:buNone/>
              <a:defRPr sz="1890"/>
            </a:lvl6pPr>
            <a:lvl7pPr marL="3239994" indent="0" algn="ctr">
              <a:buNone/>
              <a:defRPr sz="1890"/>
            </a:lvl7pPr>
            <a:lvl8pPr marL="3779992" indent="0" algn="ctr">
              <a:buNone/>
              <a:defRPr sz="1890"/>
            </a:lvl8pPr>
            <a:lvl9pPr marL="4319991" indent="0" algn="ctr">
              <a:buNone/>
              <a:defRPr sz="189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38EBE-A212-43C7-AD06-32461A4607B9}" type="datetimeFigureOut">
              <a:rPr lang="zh-TW" altLang="en-US" smtClean="0"/>
              <a:t>2023/7/18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6810-EFE1-4A54-9FD3-1B43C68CF9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6477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38EBE-A212-43C7-AD06-32461A4607B9}" type="datetimeFigureOut">
              <a:rPr lang="zh-TW" altLang="en-US" smtClean="0"/>
              <a:t>2023/7/18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6810-EFE1-4A54-9FD3-1B43C68CF9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5422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574987"/>
            <a:ext cx="2328699" cy="91523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574987"/>
            <a:ext cx="6851100" cy="91523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38EBE-A212-43C7-AD06-32461A4607B9}" type="datetimeFigureOut">
              <a:rPr lang="zh-TW" altLang="en-US" smtClean="0"/>
              <a:t>2023/7/18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6810-EFE1-4A54-9FD3-1B43C68CF9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6544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38EBE-A212-43C7-AD06-32461A4607B9}" type="datetimeFigureOut">
              <a:rPr lang="zh-TW" altLang="en-US" smtClean="0"/>
              <a:t>2023/7/18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6810-EFE1-4A54-9FD3-1B43C68CF9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411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2692444"/>
            <a:ext cx="9314796" cy="4492401"/>
          </a:xfrm>
        </p:spPr>
        <p:txBody>
          <a:bodyPr anchor="b"/>
          <a:lstStyle>
            <a:lvl1pPr>
              <a:defRPr sz="7087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7227345"/>
            <a:ext cx="9314796" cy="2362447"/>
          </a:xfrm>
        </p:spPr>
        <p:txBody>
          <a:bodyPr/>
          <a:lstStyle>
            <a:lvl1pPr marL="0" indent="0">
              <a:buNone/>
              <a:defRPr sz="2835">
                <a:solidFill>
                  <a:schemeClr val="tx1"/>
                </a:solidFill>
              </a:defRPr>
            </a:lvl1pPr>
            <a:lvl2pPr marL="539999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38EBE-A212-43C7-AD06-32461A4607B9}" type="datetimeFigureOut">
              <a:rPr lang="zh-TW" altLang="en-US" smtClean="0"/>
              <a:t>2023/7/18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6810-EFE1-4A54-9FD3-1B43C68CF9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6768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2874937"/>
            <a:ext cx="4589899" cy="685235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2874937"/>
            <a:ext cx="4589899" cy="685235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38EBE-A212-43C7-AD06-32461A4607B9}" type="datetimeFigureOut">
              <a:rPr lang="zh-TW" altLang="en-US" smtClean="0"/>
              <a:t>2023/7/18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6810-EFE1-4A54-9FD3-1B43C68CF9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6507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574990"/>
            <a:ext cx="9314796" cy="208745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2647443"/>
            <a:ext cx="4568805" cy="129747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3944914"/>
            <a:ext cx="4568805" cy="58023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2647443"/>
            <a:ext cx="4591306" cy="129747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3944914"/>
            <a:ext cx="4591306" cy="58023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38EBE-A212-43C7-AD06-32461A4607B9}" type="datetimeFigureOut">
              <a:rPr lang="zh-TW" altLang="en-US" smtClean="0"/>
              <a:t>2023/7/18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6810-EFE1-4A54-9FD3-1B43C68CF9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3139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38EBE-A212-43C7-AD06-32461A4607B9}" type="datetimeFigureOut">
              <a:rPr lang="zh-TW" altLang="en-US" smtClean="0"/>
              <a:t>2023/7/18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6810-EFE1-4A54-9FD3-1B43C68CF9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0792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38EBE-A212-43C7-AD06-32461A4607B9}" type="datetimeFigureOut">
              <a:rPr lang="zh-TW" altLang="en-US" smtClean="0"/>
              <a:t>2023/7/18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6810-EFE1-4A54-9FD3-1B43C68CF9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380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19984"/>
            <a:ext cx="3483205" cy="2519945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1554968"/>
            <a:ext cx="5467380" cy="7674832"/>
          </a:xfrm>
        </p:spPr>
        <p:txBody>
          <a:bodyPr/>
          <a:lstStyle>
            <a:lvl1pPr>
              <a:defRPr sz="3780"/>
            </a:lvl1pPr>
            <a:lvl2pPr>
              <a:defRPr sz="3307"/>
            </a:lvl2pPr>
            <a:lvl3pPr>
              <a:defRPr sz="2835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3239929"/>
            <a:ext cx="3483205" cy="6002369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38EBE-A212-43C7-AD06-32461A4607B9}" type="datetimeFigureOut">
              <a:rPr lang="zh-TW" altLang="en-US" smtClean="0"/>
              <a:t>2023/7/18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6810-EFE1-4A54-9FD3-1B43C68CF9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9425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19984"/>
            <a:ext cx="3483205" cy="2519945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1554968"/>
            <a:ext cx="5467380" cy="7674832"/>
          </a:xfrm>
        </p:spPr>
        <p:txBody>
          <a:bodyPr anchor="t"/>
          <a:lstStyle>
            <a:lvl1pPr marL="0" indent="0">
              <a:buNone/>
              <a:defRPr sz="3780"/>
            </a:lvl1pPr>
            <a:lvl2pPr marL="539999" indent="0">
              <a:buNone/>
              <a:defRPr sz="3307"/>
            </a:lvl2pPr>
            <a:lvl3pPr marL="1079998" indent="0">
              <a:buNone/>
              <a:defRPr sz="2835"/>
            </a:lvl3pPr>
            <a:lvl4pPr marL="1619997" indent="0">
              <a:buNone/>
              <a:defRPr sz="2362"/>
            </a:lvl4pPr>
            <a:lvl5pPr marL="2159996" indent="0">
              <a:buNone/>
              <a:defRPr sz="2362"/>
            </a:lvl5pPr>
            <a:lvl6pPr marL="2699995" indent="0">
              <a:buNone/>
              <a:defRPr sz="2362"/>
            </a:lvl6pPr>
            <a:lvl7pPr marL="3239994" indent="0">
              <a:buNone/>
              <a:defRPr sz="2362"/>
            </a:lvl7pPr>
            <a:lvl8pPr marL="3779992" indent="0">
              <a:buNone/>
              <a:defRPr sz="2362"/>
            </a:lvl8pPr>
            <a:lvl9pPr marL="4319991" indent="0">
              <a:buNone/>
              <a:defRPr sz="2362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3239929"/>
            <a:ext cx="3483205" cy="6002369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38EBE-A212-43C7-AD06-32461A4607B9}" type="datetimeFigureOut">
              <a:rPr lang="zh-TW" altLang="en-US" smtClean="0"/>
              <a:t>2023/7/18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6810-EFE1-4A54-9FD3-1B43C68CF9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393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574990"/>
            <a:ext cx="9314796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2874937"/>
            <a:ext cx="9314796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38EBE-A212-43C7-AD06-32461A4607B9}" type="datetimeFigureOut">
              <a:rPr lang="zh-TW" altLang="en-US" smtClean="0"/>
              <a:t>2023/7/18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D6810-EFE1-4A54-9FD3-1B43C68CF9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8771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文字, 字型, 螢幕擷取畫面, 印刷術 的圖片&#10;&#10;自動產生的描述">
            <a:extLst>
              <a:ext uri="{FF2B5EF4-FFF2-40B4-BE49-F238E27FC236}">
                <a16:creationId xmlns:a16="http://schemas.microsoft.com/office/drawing/2014/main" id="{BFEDE8F4-C86B-6D51-D344-857253AD7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82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字型, 設計 的圖片&#10;&#10;自動產生的描述">
            <a:extLst>
              <a:ext uri="{FF2B5EF4-FFF2-40B4-BE49-F238E27FC236}">
                <a16:creationId xmlns:a16="http://schemas.microsoft.com/office/drawing/2014/main" id="{90DA8A3C-6D0E-49DA-922A-D2F74F6D6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74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字型, 數字 的圖片&#10;&#10;自動產生的描述">
            <a:extLst>
              <a:ext uri="{FF2B5EF4-FFF2-40B4-BE49-F238E27FC236}">
                <a16:creationId xmlns:a16="http://schemas.microsoft.com/office/drawing/2014/main" id="{677ED6BB-6C79-D3CD-5FCD-BE524288D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86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字型, 圖表 的圖片&#10;&#10;自動產生的描述">
            <a:extLst>
              <a:ext uri="{FF2B5EF4-FFF2-40B4-BE49-F238E27FC236}">
                <a16:creationId xmlns:a16="http://schemas.microsoft.com/office/drawing/2014/main" id="{3F8B466C-1EED-7815-8480-D48399F1E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55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字型, 數字 的圖片&#10;&#10;自動產生的描述">
            <a:extLst>
              <a:ext uri="{FF2B5EF4-FFF2-40B4-BE49-F238E27FC236}">
                <a16:creationId xmlns:a16="http://schemas.microsoft.com/office/drawing/2014/main" id="{CC70EF33-226E-88F1-62C4-D6995373E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85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字型, 數字 的圖片&#10;&#10;自動產生的描述">
            <a:extLst>
              <a:ext uri="{FF2B5EF4-FFF2-40B4-BE49-F238E27FC236}">
                <a16:creationId xmlns:a16="http://schemas.microsoft.com/office/drawing/2014/main" id="{FF2F7765-315A-9AE8-0CED-A909BFA8B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84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圖表, 字型 的圖片&#10;&#10;自動產生的描述">
            <a:extLst>
              <a:ext uri="{FF2B5EF4-FFF2-40B4-BE49-F238E27FC236}">
                <a16:creationId xmlns:a16="http://schemas.microsoft.com/office/drawing/2014/main" id="{AB8A0B8B-F7FA-6FB0-FE5A-BFDEE50D6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73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卡通, 標誌, 螢幕擷取畫面 的圖片&#10;&#10;自動產生的描述">
            <a:extLst>
              <a:ext uri="{FF2B5EF4-FFF2-40B4-BE49-F238E27FC236}">
                <a16:creationId xmlns:a16="http://schemas.microsoft.com/office/drawing/2014/main" id="{2450F8EF-F4E7-8F38-BF10-40EA69EBF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99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</TotalTime>
  <Words>0</Words>
  <Application>Microsoft Office PowerPoint</Application>
  <PresentationFormat>自訂</PresentationFormat>
  <Paragraphs>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射箭協會 中華民國</dc:creator>
  <cp:lastModifiedBy>射箭協會 中華民國</cp:lastModifiedBy>
  <cp:revision>1</cp:revision>
  <dcterms:created xsi:type="dcterms:W3CDTF">2023-07-18T02:36:35Z</dcterms:created>
  <dcterms:modified xsi:type="dcterms:W3CDTF">2023-07-18T02:40:36Z</dcterms:modified>
</cp:coreProperties>
</file>