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5400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61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4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87536"/>
            <a:ext cx="1164521" cy="457682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82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58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0"/>
            <a:ext cx="4658082" cy="224653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3"/>
            <a:ext cx="4658082" cy="118139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437680"/>
            <a:ext cx="2295287" cy="34266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1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7"/>
            <a:ext cx="4658082" cy="104388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9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2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2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8"/>
            <a:ext cx="2734092" cy="383798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17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8"/>
            <a:ext cx="2734092" cy="383798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82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02CA-F41A-4A0F-857A-BC8CA1C624CB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5E16C-4744-42CA-A0A8-4B955D453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81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75" y="0"/>
            <a:ext cx="5399324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60F27B-294B-5FE1-D74E-D7E6D5626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3" b="3"/>
          <a:stretch/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圖表 的圖片&#10;&#10;自動產生的描述">
            <a:extLst>
              <a:ext uri="{FF2B5EF4-FFF2-40B4-BE49-F238E27FC236}">
                <a16:creationId xmlns:a16="http://schemas.microsoft.com/office/drawing/2014/main" id="{493354FA-F3A0-4BED-0BB4-8E8145790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圖表 的圖片&#10;&#10;自動產生的描述">
            <a:extLst>
              <a:ext uri="{FF2B5EF4-FFF2-40B4-BE49-F238E27FC236}">
                <a16:creationId xmlns:a16="http://schemas.microsoft.com/office/drawing/2014/main" id="{1F5526F3-ED79-313F-44F2-6F34DFA0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圖表 的圖片&#10;&#10;自動產生的描述">
            <a:extLst>
              <a:ext uri="{FF2B5EF4-FFF2-40B4-BE49-F238E27FC236}">
                <a16:creationId xmlns:a16="http://schemas.microsoft.com/office/drawing/2014/main" id="{A67A443E-0DF9-4B03-37E5-C0E55BD54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圖表 的圖片&#10;&#10;自動產生的描述">
            <a:extLst>
              <a:ext uri="{FF2B5EF4-FFF2-40B4-BE49-F238E27FC236}">
                <a16:creationId xmlns:a16="http://schemas.microsoft.com/office/drawing/2014/main" id="{19DA4994-C084-078B-C869-F7B42BFDB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2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66EAE7-2E0A-B79A-9B2E-D5B74221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6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79802603-5785-B327-DF18-D548BE6A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4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圖表, 圖解 的圖片&#10;&#10;自動產生的描述">
            <a:extLst>
              <a:ext uri="{FF2B5EF4-FFF2-40B4-BE49-F238E27FC236}">
                <a16:creationId xmlns:a16="http://schemas.microsoft.com/office/drawing/2014/main" id="{872A03AD-F1AB-CC8A-731D-1FD9A7E3B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6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C4EA9A37-F50E-A0B9-A0A3-2A5719C5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0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0</Words>
  <Application>Microsoft Office PowerPoint</Application>
  <PresentationFormat>自訂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射箭協會 中華民國</dc:creator>
  <cp:lastModifiedBy>射箭協會 中華民國</cp:lastModifiedBy>
  <cp:revision>1</cp:revision>
  <dcterms:created xsi:type="dcterms:W3CDTF">2023-03-17T05:29:08Z</dcterms:created>
  <dcterms:modified xsi:type="dcterms:W3CDTF">2023-03-17T05:39:20Z</dcterms:modified>
</cp:coreProperties>
</file>